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sldIdLst>
    <p:sldId id="260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佐藤 昭治" initials="佐藤" lastIdx="1" clrIdx="0">
    <p:extLst>
      <p:ext uri="{19B8F6BF-5375-455C-9EA6-DF929625EA0E}">
        <p15:presenceInfo xmlns:p15="http://schemas.microsoft.com/office/powerpoint/2012/main" userId="佐藤 昭治" providerId="None"/>
      </p:ext>
    </p:extLst>
  </p:cmAuthor>
  <p:cmAuthor id="2" name="菊池圭一郎" initials="国税庁" lastIdx="3" clrIdx="1">
    <p:extLst>
      <p:ext uri="{19B8F6BF-5375-455C-9EA6-DF929625EA0E}">
        <p15:presenceInfo xmlns:p15="http://schemas.microsoft.com/office/powerpoint/2012/main" userId="菊池圭一郎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notesMaster" Target="notesMasters/notesMaster1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commentAuthors" Target="commentAuthor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BCFAF-AA36-4486-A4B7-3F7AC8CA325D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E1549-409E-4233-81F6-229093886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606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E1549-409E-4233-81F6-229093886F1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826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62C825C-943C-402E-886E-C81C3632B563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84B5-DB0E-4B01-B1B0-D3F67F2D2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64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825C-943C-402E-886E-C81C3632B563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84B5-DB0E-4B01-B1B0-D3F67F2D2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6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825C-943C-402E-886E-C81C3632B563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84B5-DB0E-4B01-B1B0-D3F67F2D2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13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825C-943C-402E-886E-C81C3632B563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84B5-DB0E-4B01-B1B0-D3F67F2D2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407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825C-943C-402E-886E-C81C3632B563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84B5-DB0E-4B01-B1B0-D3F67F2D2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189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825C-943C-402E-886E-C81C3632B563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84B5-DB0E-4B01-B1B0-D3F67F2D2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91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825C-943C-402E-886E-C81C3632B563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84B5-DB0E-4B01-B1B0-D3F67F2D2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3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825C-943C-402E-886E-C81C3632B563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84B5-DB0E-4B01-B1B0-D3F67F2D2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69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825C-943C-402E-886E-C81C3632B563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84B5-DB0E-4B01-B1B0-D3F67F2D2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948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825C-943C-402E-886E-C81C3632B563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84B5-DB0E-4B01-B1B0-D3F67F2D2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80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825C-943C-402E-886E-C81C3632B563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84B5-DB0E-4B01-B1B0-D3F67F2D2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506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62C825C-943C-402E-886E-C81C3632B563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59A84B5-DB0E-4B01-B1B0-D3F67F2D2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66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1"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<Relationship Id="rId3" Type="http://schemas.openxmlformats.org/officeDocument/2006/relationships/hyperlink" Target="#" TargetMode="External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3.png" /><Relationship Id="rId4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202661" y="204243"/>
            <a:ext cx="11322330" cy="1569660"/>
          </a:xfrm>
          <a:prstGeom prst="rect">
            <a:avLst/>
          </a:prstGeom>
          <a:solidFill>
            <a:srgbClr val="FFFF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盛岡広域８市町競争入札参加資格申請は</a:t>
            </a:r>
            <a:endParaRPr lang="en-US" altLang="ja-JP" sz="48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電子納税証明書（</a:t>
            </a:r>
            <a:r>
              <a:rPr lang="en-US" altLang="ja-JP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PDF</a:t>
            </a:r>
            <a:r>
              <a:rPr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）が便利です。</a:t>
            </a:r>
            <a:endParaRPr lang="ja-JP" altLang="en-US" sz="4800" b="1" dirty="0">
              <a:ln w="12700">
                <a:solidFill>
                  <a:schemeClr val="tx1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 descr="立体イータ君 B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257" y="4569456"/>
            <a:ext cx="2019904" cy="2019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フリーフォーム 19"/>
          <p:cNvSpPr/>
          <p:nvPr/>
        </p:nvSpPr>
        <p:spPr>
          <a:xfrm>
            <a:off x="1792179" y="2733221"/>
            <a:ext cx="4991175" cy="1968186"/>
          </a:xfrm>
          <a:custGeom>
            <a:avLst/>
            <a:gdLst>
              <a:gd name="connsiteX0" fmla="*/ 0 w 2740520"/>
              <a:gd name="connsiteY0" fmla="*/ 0 h 512350"/>
              <a:gd name="connsiteX1" fmla="*/ 2740520 w 2740520"/>
              <a:gd name="connsiteY1" fmla="*/ 0 h 512350"/>
              <a:gd name="connsiteX2" fmla="*/ 2740520 w 2740520"/>
              <a:gd name="connsiteY2" fmla="*/ 512350 h 512350"/>
              <a:gd name="connsiteX3" fmla="*/ 0 w 2740520"/>
              <a:gd name="connsiteY3" fmla="*/ 512350 h 512350"/>
              <a:gd name="connsiteX4" fmla="*/ 0 w 2740520"/>
              <a:gd name="connsiteY4" fmla="*/ 0 h 512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520" h="512350">
                <a:moveTo>
                  <a:pt x="0" y="0"/>
                </a:moveTo>
                <a:lnTo>
                  <a:pt x="2740520" y="0"/>
                </a:lnTo>
                <a:lnTo>
                  <a:pt x="2740520" y="512350"/>
                </a:lnTo>
                <a:lnTo>
                  <a:pt x="0" y="51235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30480" rIns="0" bIns="30480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kumimoji="1" lang="ja-JP" altLang="en-US" sz="3200" b="1" kern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71211" y="2575037"/>
            <a:ext cx="2436659" cy="2400694"/>
          </a:xfrm>
          <a:prstGeom prst="rect">
            <a:avLst/>
          </a:prstGeom>
        </p:spPr>
      </p:pic>
      <p:sp>
        <p:nvSpPr>
          <p:cNvPr id="27" name="フリーフォーム 26"/>
          <p:cNvSpPr/>
          <p:nvPr/>
        </p:nvSpPr>
        <p:spPr>
          <a:xfrm>
            <a:off x="9170739" y="4975731"/>
            <a:ext cx="2305915" cy="733576"/>
          </a:xfrm>
          <a:custGeom>
            <a:avLst/>
            <a:gdLst>
              <a:gd name="connsiteX0" fmla="*/ 0 w 2740520"/>
              <a:gd name="connsiteY0" fmla="*/ 0 h 344821"/>
              <a:gd name="connsiteX1" fmla="*/ 2740520 w 2740520"/>
              <a:gd name="connsiteY1" fmla="*/ 0 h 344821"/>
              <a:gd name="connsiteX2" fmla="*/ 2740520 w 2740520"/>
              <a:gd name="connsiteY2" fmla="*/ 344821 h 344821"/>
              <a:gd name="connsiteX3" fmla="*/ 0 w 2740520"/>
              <a:gd name="connsiteY3" fmla="*/ 344821 h 344821"/>
              <a:gd name="connsiteX4" fmla="*/ 0 w 2740520"/>
              <a:gd name="connsiteY4" fmla="*/ 0 h 344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520" h="344821">
                <a:moveTo>
                  <a:pt x="0" y="0"/>
                </a:moveTo>
                <a:lnTo>
                  <a:pt x="2740520" y="0"/>
                </a:lnTo>
                <a:lnTo>
                  <a:pt x="2740520" y="344821"/>
                </a:lnTo>
                <a:lnTo>
                  <a:pt x="0" y="34482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24130" rIns="0" bIns="24130" numCol="1" spcCol="1270" anchor="ctr" anchorCtr="0">
            <a:noAutofit/>
          </a:bodyPr>
          <a:lstStyle/>
          <a:p>
            <a:pPr lvl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u="heavy" kern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手続きはこちらで！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7DD8FF5-5C72-4039-A60D-99BD48BDACD7}"/>
              </a:ext>
            </a:extLst>
          </p:cNvPr>
          <p:cNvSpPr/>
          <p:nvPr/>
        </p:nvSpPr>
        <p:spPr>
          <a:xfrm>
            <a:off x="550507" y="2024740"/>
            <a:ext cx="8089640" cy="3349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電子納税証明書（ＰＤＦ）のメリット</a:t>
            </a:r>
            <a:endParaRPr kumimoji="1" lang="en-US" altLang="ja-JP" sz="2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請求から受取まで非対面！</a:t>
            </a:r>
            <a:endParaRPr kumimoji="1" lang="en-US" altLang="ja-JP" sz="24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手数料がお得！</a:t>
            </a:r>
            <a:endParaRPr lang="en-US" altLang="ja-JP" sz="24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繰り返し利用可能！何枚でも印刷が可能！</a:t>
            </a:r>
            <a:endParaRPr kumimoji="1" lang="en-US" altLang="ja-JP" sz="24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盛岡広域８市町</a:t>
            </a:r>
            <a:r>
              <a:rPr kumimoji="1"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の入札参加資格申請の納税証明書の提出は是非ＰＤＦで！</a:t>
            </a:r>
            <a:endParaRPr kumimoji="1" lang="en-US" altLang="ja-JP" sz="2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盛岡・滝沢・八幡平・岩手・葛巻・雫石・紫波・矢巾の各市町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入札参加資格申請の手続方法については、各市町へお尋ねください。</a:t>
            </a: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ＰＤＦの納税証明書はご自宅・事務所のＰＣで手続が</a:t>
            </a:r>
            <a:endParaRPr lang="en-US" altLang="ja-JP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完結します。</a:t>
            </a:r>
            <a:endParaRPr lang="en-US" altLang="ja-JP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吹き出し: 円形 2">
            <a:extLst>
              <a:ext uri="{FF2B5EF4-FFF2-40B4-BE49-F238E27FC236}">
                <a16:creationId xmlns:a16="http://schemas.microsoft.com/office/drawing/2014/main" id="{F8EEA360-2D51-46FE-99BE-6D9CA85606EF}"/>
              </a:ext>
            </a:extLst>
          </p:cNvPr>
          <p:cNvSpPr/>
          <p:nvPr/>
        </p:nvSpPr>
        <p:spPr>
          <a:xfrm>
            <a:off x="289249" y="4983974"/>
            <a:ext cx="7203233" cy="1073018"/>
          </a:xfrm>
          <a:prstGeom prst="wedgeEllipseCallout">
            <a:avLst>
              <a:gd name="adj1" fmla="val 51965"/>
              <a:gd name="adj2" fmla="val 3468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225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インテグラル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インテグラル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インテグラル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622</TotalTime>
  <Words>133</Words>
  <Application>Microsoft Office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HG創英角ﾎﾟｯﾌﾟ体</vt:lpstr>
      <vt:lpstr>ＭＳ Ｐゴシック</vt:lpstr>
      <vt:lpstr>メイリオ</vt:lpstr>
      <vt:lpstr>Calibri</vt:lpstr>
      <vt:lpstr>Tw Cen MT</vt:lpstr>
      <vt:lpstr>Tw Cen MT Condensed</vt:lpstr>
      <vt:lpstr>Wingdings 3</vt:lpstr>
      <vt:lpstr>インテグラル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 昭治</dc:creator>
  <cp:lastModifiedBy>小野家 康則</cp:lastModifiedBy>
  <cp:revision>40</cp:revision>
  <cp:lastPrinted>2023-06-09T05:27:22Z</cp:lastPrinted>
  <dcterms:created xsi:type="dcterms:W3CDTF">2022-08-29T01:00:13Z</dcterms:created>
  <dcterms:modified xsi:type="dcterms:W3CDTF">2023-06-13T09:10:31Z</dcterms:modified>
</cp:coreProperties>
</file>