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9" autoAdjust="0"/>
    <p:restoredTop sz="90370" autoAdjust="0"/>
  </p:normalViewPr>
  <p:slideViewPr>
    <p:cSldViewPr snapToGrid="0">
      <p:cViewPr varScale="1">
        <p:scale>
          <a:sx n="72" d="100"/>
          <a:sy n="72" d="100"/>
        </p:scale>
        <p:origin x="3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51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35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07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7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59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0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3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7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1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3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29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6E58-1700-4315-9C96-F48AA6F4136D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6D44-4B4D-4124-AFE0-9A58467D4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0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楕円 9">
            <a:extLst>
              <a:ext uri="{FF2B5EF4-FFF2-40B4-BE49-F238E27FC236}">
                <a16:creationId xmlns:a16="http://schemas.microsoft.com/office/drawing/2014/main" id="{593A871E-F5CB-4872-B78F-44258687AE3B}"/>
              </a:ext>
            </a:extLst>
          </p:cNvPr>
          <p:cNvSpPr/>
          <p:nvPr/>
        </p:nvSpPr>
        <p:spPr>
          <a:xfrm>
            <a:off x="110348" y="502371"/>
            <a:ext cx="6526263" cy="1301997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2" name="楕円 21"/>
          <p:cNvSpPr/>
          <p:nvPr/>
        </p:nvSpPr>
        <p:spPr>
          <a:xfrm>
            <a:off x="156731" y="5880797"/>
            <a:ext cx="1085492" cy="399507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15692" y="5909466"/>
            <a:ext cx="6750239" cy="550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講　師　　音楽健康指導士（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株式会社北東北第一興商）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68304" y="8785021"/>
            <a:ext cx="6913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事業についてのお問い合わせ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町民課国保・年金係　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692-6478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直通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0348" y="1724552"/>
            <a:ext cx="64175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300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町では、令和５年度国民健康保険保健事業として、株式会社北東北第一興商によるカラオケ機器（</a:t>
            </a:r>
            <a:r>
              <a:rPr kumimoji="1" lang="en-US" altLang="ja-JP" sz="16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DK</a:t>
            </a:r>
            <a:r>
              <a:rPr kumimoji="1" lang="ja-JP" altLang="en-US" sz="16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エルダーシステム）を使用した健康づくり教室を開催しています。ふれあいサロンでの活動を中心に、子育ち寺子屋、イベント等で事業を実施しています。</a:t>
            </a:r>
          </a:p>
        </p:txBody>
      </p:sp>
      <p:cxnSp>
        <p:nvCxnSpPr>
          <p:cNvPr id="3" name="直線コネクタ 2"/>
          <p:cNvCxnSpPr>
            <a:cxnSpLocks/>
          </p:cNvCxnSpPr>
          <p:nvPr/>
        </p:nvCxnSpPr>
        <p:spPr>
          <a:xfrm>
            <a:off x="0" y="9105900"/>
            <a:ext cx="1868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933950" y="9105900"/>
            <a:ext cx="1924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8">
            <a:extLst>
              <a:ext uri="{FF2B5EF4-FFF2-40B4-BE49-F238E27FC236}">
                <a16:creationId xmlns:a16="http://schemas.microsoft.com/office/drawing/2014/main" id="{2142050B-B5B8-4799-B89F-9E3E2541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92" y="172695"/>
            <a:ext cx="5915025" cy="386995"/>
          </a:xfrm>
        </p:spPr>
        <p:txBody>
          <a:bodyPr>
            <a:normAutofit/>
          </a:bodyPr>
          <a:lstStyle/>
          <a:p>
            <a:r>
              <a:rPr lang="ja-JP" altLang="en-US" sz="2000" dirty="0"/>
              <a:t>令和５年度　雫石町国民健康保険保健事業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3280020-C560-4AA6-8313-B84ED9835F57}"/>
              </a:ext>
            </a:extLst>
          </p:cNvPr>
          <p:cNvSpPr txBox="1"/>
          <p:nvPr/>
        </p:nvSpPr>
        <p:spPr>
          <a:xfrm>
            <a:off x="164721" y="713754"/>
            <a:ext cx="6417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心とからだの健康づくり教室</a:t>
            </a:r>
          </a:p>
          <a:p>
            <a:pPr algn="ctr"/>
            <a:r>
              <a:rPr kumimoji="1" lang="ja-JP" altLang="en-US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～身体を使って、歌って、健康づくり～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2808FA7-3F5D-4801-B4F2-8037BFAE7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812" y="6440558"/>
            <a:ext cx="2795702" cy="216515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ABD3539-1C71-4AC6-A2F9-0603E3016C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83" y="6459610"/>
            <a:ext cx="2863807" cy="2146105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D833E80-DEB8-4E05-A538-90469D9CE746}"/>
              </a:ext>
            </a:extLst>
          </p:cNvPr>
          <p:cNvSpPr txBox="1"/>
          <p:nvPr/>
        </p:nvSpPr>
        <p:spPr>
          <a:xfrm>
            <a:off x="156731" y="3113618"/>
            <a:ext cx="6417518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kumimoji="1" lang="en-US" altLang="ja-JP" sz="1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DK</a:t>
            </a:r>
            <a:r>
              <a:rPr kumimoji="1" lang="ja-JP" altLang="en-US" sz="1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エルダーシステムの特徴◆</a:t>
            </a:r>
            <a:endParaRPr kumimoji="1" lang="en-US" altLang="ja-JP" sz="1400" b="1" spc="30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・多数のコンテンツを搭載</a:t>
            </a:r>
            <a:endParaRPr kumimoji="1" lang="en-US" altLang="ja-JP" sz="1400" b="1" spc="30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・リズムトレーニングやクイズ、ディスコダンス、座ってできる体操や脳トレなど多世代で楽しく取り組める　</a:t>
            </a:r>
            <a:endParaRPr kumimoji="1" lang="en-US" altLang="ja-JP" sz="1400" b="1" spc="30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・カラオケ機器だから人が集まりやすく、コンテンツ活用でいつの間にか健康に</a:t>
            </a:r>
            <a:endParaRPr kumimoji="1" lang="en-US" altLang="ja-JP" sz="1400" b="1" spc="30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吹き出し: 円形 33">
            <a:extLst>
              <a:ext uri="{FF2B5EF4-FFF2-40B4-BE49-F238E27FC236}">
                <a16:creationId xmlns:a16="http://schemas.microsoft.com/office/drawing/2014/main" id="{0488846C-7A55-450E-A7A0-8589C12F6CA3}"/>
              </a:ext>
            </a:extLst>
          </p:cNvPr>
          <p:cNvSpPr/>
          <p:nvPr/>
        </p:nvSpPr>
        <p:spPr>
          <a:xfrm>
            <a:off x="834744" y="4695975"/>
            <a:ext cx="3604591" cy="861774"/>
          </a:xfrm>
          <a:prstGeom prst="wedgeEllipseCallout">
            <a:avLst>
              <a:gd name="adj1" fmla="val 4829"/>
              <a:gd name="adj2" fmla="val 86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今年度は優しく丁寧な講師がサポート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012D7F4D-0762-4F7F-B400-304701B548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02" y="4295780"/>
            <a:ext cx="1592812" cy="15353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3327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168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Arial</vt:lpstr>
      <vt:lpstr>Calibri</vt:lpstr>
      <vt:lpstr>Calibri Light</vt:lpstr>
      <vt:lpstr>Office テーマ</vt:lpstr>
      <vt:lpstr>令和５年度　雫石町国民健康保険保健事業</vt:lpstr>
    </vt:vector>
  </TitlesOfParts>
  <Company>花巻市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令和5年度花巻市介護予防教室</dc:title>
  <dc:creator>花巻市</dc:creator>
  <cp:lastModifiedBy>20221001-04</cp:lastModifiedBy>
  <cp:revision>66</cp:revision>
  <cp:lastPrinted>2023-06-29T01:46:21Z</cp:lastPrinted>
  <dcterms:created xsi:type="dcterms:W3CDTF">2023-04-17T08:11:21Z</dcterms:created>
  <dcterms:modified xsi:type="dcterms:W3CDTF">2023-08-28T07:36:18Z</dcterms:modified>
</cp:coreProperties>
</file>